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F597C9F-6379-4897-8E46-A1703B420A2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0F18B03-FBA0-403F-A0C9-B66DFAA8E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18B03-FBA0-403F-A0C9-B66DFAA8E3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E0AE-1778-5E21-C389-10EF5791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82D77-3B64-57C8-469C-87D35A359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DFEC-296D-4279-1C55-7E516206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4D3E-0C83-CDD7-E51E-CF32B57F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A423A-31D1-2CFE-B280-B296CB33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FDAC-6FA9-DB1B-C842-701CF315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5D1F4-96B4-1342-F171-41DEF77EF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D041C-D93B-B94B-B6DB-457C42ED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B451-F7FB-7712-BA97-E849EDC4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5EDE-47D8-FC87-BF03-4412B339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53358-2FF8-F0D6-87C5-70E604A8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FDFB4-1309-0DAF-50FA-E7A484720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2EDA-1ECE-DE7C-2508-9339947D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80F9-F023-6F94-C52C-ABB34B18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94B0-E039-7086-28D7-F21101C2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0FE3-199C-2E4F-1EE8-5C08D8B6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01F6-48D7-ACA2-DBCB-627356491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00CFA-C5C2-1D51-ED8B-980A0FDB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0206-D2B5-82AD-6559-4F07364F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0A234-2C79-C786-D066-703AB2F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04E0-A49A-7EEE-44F6-DD666AB7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9454C-BC27-6EC3-825F-89D04910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CDB9-FFBB-6426-91E8-B63F343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9C20-31D3-2F66-9843-622F5619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4E6B-308C-63F6-43D2-6FC36FD2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3427-5EFE-FED1-DA61-CDF8C835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16FF-BF68-9A9A-C771-0B1A1BF93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AD06-D965-D029-5C6B-CD32966A2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CB84-1838-9BBC-AE7D-B8299BAB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B0ECB-701A-056C-BAB5-A5B6EFDA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36B8-DE69-4A4E-AB63-9A97DDF5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9864-FCAF-57EB-391A-3E2D138B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F40E1-D9B5-F5CB-C98D-49BC0CA3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C2DA6-4BF7-A9F0-2595-BA38207FE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AF709-A2DA-9CCB-02DB-68E694499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D1B7D-66D2-2E80-BF84-7E138BA63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91D89-49AD-B45F-8357-41E6192E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B7B44-1B0D-5500-FEE8-D716D17F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A090A-C03E-D422-F760-69A56630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882A-9BF0-7DFB-73CB-04446846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85D05-EE14-66C0-56E0-9ED058A0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6BB2B-0B18-BF2F-6ED9-F8DBAC62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844CD-3F9B-1A4C-1865-0698F979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755CF-893D-E37D-38DE-4B6B99C5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C213F-1030-0F98-695E-FAB17ADE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E210C-1255-FBCF-0A34-C4B42249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E091-03C8-DC94-4892-0C9B9137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39D4-F78C-2DE4-A31B-192F86F8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DA85-0F4B-6A4F-ACBF-F91C718E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70EC3-F53F-AC3E-CF10-723358BC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ACD32-0394-5719-79D0-6F867B16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5D902-9655-CA88-5E87-2DBBA9F9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44B5-5079-8752-A788-84D6281A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C14E9-1C8B-F041-7802-571035E17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F9A2A-F37A-2FA7-10F5-38440EC82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884E4-6B51-3F2C-518D-3448B6F7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B05D4-C7D3-9E66-3A34-B4B22364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69CC1-4EBB-F7F4-BD91-2956F0AA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617F3-9DEE-BAAC-8618-DACF0D58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98B7E-051F-45C1-08FB-9B6DABA6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70CBB-9927-FD5E-74DE-0F24D7D5E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F46D0-08B4-423A-8510-EE4940225A3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1197-5402-CE33-313C-2A6D6A1B4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55AC-8031-2378-498E-657C1287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0E44C-436B-448B-AFC7-30711C47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9ECA-22AF-6335-C15A-595EEA4C6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E6DC-AEFF-48D9-C1EC-7FE3DD55C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D588-47F3-906B-2B85-F9B0E2E7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492"/>
            <a:ext cx="10894621" cy="703654"/>
          </a:xfrm>
        </p:spPr>
        <p:txBody>
          <a:bodyPr/>
          <a:lstStyle/>
          <a:p>
            <a:r>
              <a:rPr lang="en-US" dirty="0"/>
              <a:t>PCCI Irregular Premises ~ 1 acre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12B477-8E11-9835-BA87-5E425722D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765" y="775093"/>
            <a:ext cx="9338219" cy="600252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09F0D2-04C8-6E5B-DBCB-598F0E6142A1}"/>
              </a:ext>
            </a:extLst>
          </p:cNvPr>
          <p:cNvCxnSpPr>
            <a:cxnSpLocks/>
          </p:cNvCxnSpPr>
          <p:nvPr/>
        </p:nvCxnSpPr>
        <p:spPr>
          <a:xfrm flipV="1">
            <a:off x="3384467" y="1068779"/>
            <a:ext cx="6400801" cy="720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49C66-D973-0BA4-4E05-428DD2A845A1}"/>
              </a:ext>
            </a:extLst>
          </p:cNvPr>
          <p:cNvCxnSpPr>
            <a:cxnSpLocks/>
          </p:cNvCxnSpPr>
          <p:nvPr/>
        </p:nvCxnSpPr>
        <p:spPr>
          <a:xfrm flipH="1">
            <a:off x="9084623" y="1068779"/>
            <a:ext cx="700645" cy="4096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58A2D-7E6E-0247-5DDA-6838B8BEC161}"/>
              </a:ext>
            </a:extLst>
          </p:cNvPr>
          <p:cNvCxnSpPr>
            <a:cxnSpLocks/>
          </p:cNvCxnSpPr>
          <p:nvPr/>
        </p:nvCxnSpPr>
        <p:spPr>
          <a:xfrm>
            <a:off x="2839192" y="3669476"/>
            <a:ext cx="5437910" cy="1898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8591D-D03C-843D-DEA4-C56013735143}"/>
              </a:ext>
            </a:extLst>
          </p:cNvPr>
          <p:cNvCxnSpPr>
            <a:cxnSpLocks/>
          </p:cNvCxnSpPr>
          <p:nvPr/>
        </p:nvCxnSpPr>
        <p:spPr>
          <a:xfrm flipH="1">
            <a:off x="8170223" y="5043043"/>
            <a:ext cx="914400" cy="52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55CC7-3F17-4EAD-C47A-95C73BF4CCE7}"/>
              </a:ext>
            </a:extLst>
          </p:cNvPr>
          <p:cNvCxnSpPr>
            <a:cxnSpLocks/>
          </p:cNvCxnSpPr>
          <p:nvPr/>
        </p:nvCxnSpPr>
        <p:spPr>
          <a:xfrm flipV="1">
            <a:off x="1747652" y="1789216"/>
            <a:ext cx="1636815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0C9505-60D8-2EAE-6803-1B2BC1E45DBB}"/>
              </a:ext>
            </a:extLst>
          </p:cNvPr>
          <p:cNvCxnSpPr>
            <a:cxnSpLocks/>
          </p:cNvCxnSpPr>
          <p:nvPr/>
        </p:nvCxnSpPr>
        <p:spPr>
          <a:xfrm>
            <a:off x="1747652" y="1993076"/>
            <a:ext cx="0" cy="1652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6147B7-ADAC-ECA6-22BE-23BF55AC240F}"/>
              </a:ext>
            </a:extLst>
          </p:cNvPr>
          <p:cNvCxnSpPr>
            <a:cxnSpLocks/>
          </p:cNvCxnSpPr>
          <p:nvPr/>
        </p:nvCxnSpPr>
        <p:spPr>
          <a:xfrm>
            <a:off x="1785066" y="3645725"/>
            <a:ext cx="1054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7EBF268-E98A-92AD-282C-0CBB28D6BDD0}"/>
              </a:ext>
            </a:extLst>
          </p:cNvPr>
          <p:cNvSpPr txBox="1"/>
          <p:nvPr/>
        </p:nvSpPr>
        <p:spPr>
          <a:xfrm>
            <a:off x="906790" y="2643732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67’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353EBF-32CE-81AF-06C0-31C7EB5FD625}"/>
              </a:ext>
            </a:extLst>
          </p:cNvPr>
          <p:cNvSpPr txBox="1"/>
          <p:nvPr/>
        </p:nvSpPr>
        <p:spPr>
          <a:xfrm>
            <a:off x="2501122" y="1865416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68’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0DF230-73B7-25FD-5E39-C105C0762D8F}"/>
              </a:ext>
            </a:extLst>
          </p:cNvPr>
          <p:cNvSpPr txBox="1"/>
          <p:nvPr/>
        </p:nvSpPr>
        <p:spPr>
          <a:xfrm>
            <a:off x="5792871" y="1068779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276’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EC86B4-0B54-163E-5ADD-9FC5E0F8064D}"/>
              </a:ext>
            </a:extLst>
          </p:cNvPr>
          <p:cNvSpPr txBox="1"/>
          <p:nvPr/>
        </p:nvSpPr>
        <p:spPr>
          <a:xfrm>
            <a:off x="2000754" y="359376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42’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22921C-8246-BAD9-4841-17A4A3014C88}"/>
              </a:ext>
            </a:extLst>
          </p:cNvPr>
          <p:cNvSpPr txBox="1"/>
          <p:nvPr/>
        </p:nvSpPr>
        <p:spPr>
          <a:xfrm>
            <a:off x="5490426" y="4703135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246’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AF8058-B29C-95EC-0A43-4A5B35B8D8D1}"/>
              </a:ext>
            </a:extLst>
          </p:cNvPr>
          <p:cNvSpPr txBox="1"/>
          <p:nvPr/>
        </p:nvSpPr>
        <p:spPr>
          <a:xfrm>
            <a:off x="9237028" y="3824596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166’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D22FF-3DFA-AA7A-EC04-F2AFFCD97C49}"/>
              </a:ext>
            </a:extLst>
          </p:cNvPr>
          <p:cNvSpPr txBox="1"/>
          <p:nvPr/>
        </p:nvSpPr>
        <p:spPr>
          <a:xfrm>
            <a:off x="8630772" y="5229112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54’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AD8034-7EFC-BD02-A2A6-C562C1485BDE}"/>
              </a:ext>
            </a:extLst>
          </p:cNvPr>
          <p:cNvSpPr txBox="1"/>
          <p:nvPr/>
        </p:nvSpPr>
        <p:spPr>
          <a:xfrm>
            <a:off x="1342397" y="5305419"/>
            <a:ext cx="344569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from Concrete Base/Fence on South Side of Premises to Boundary ~10’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from South Side of </a:t>
            </a:r>
            <a:r>
              <a:rPr lang="en-US" dirty="0" err="1"/>
              <a:t>Premies</a:t>
            </a:r>
            <a:r>
              <a:rPr lang="en-US" dirty="0"/>
              <a:t> to Salt Building = 70’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77E9F3-D1CD-A8ED-C823-2BE9AFCFC793}"/>
              </a:ext>
            </a:extLst>
          </p:cNvPr>
          <p:cNvCxnSpPr>
            <a:cxnSpLocks/>
          </p:cNvCxnSpPr>
          <p:nvPr/>
        </p:nvCxnSpPr>
        <p:spPr>
          <a:xfrm flipH="1">
            <a:off x="5504708" y="4845132"/>
            <a:ext cx="591292" cy="147784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E65D8DD-9E1C-37F3-E5F2-13E80A7A90F4}"/>
              </a:ext>
            </a:extLst>
          </p:cNvPr>
          <p:cNvCxnSpPr/>
          <p:nvPr/>
        </p:nvCxnSpPr>
        <p:spPr>
          <a:xfrm flipV="1">
            <a:off x="4595751" y="5890161"/>
            <a:ext cx="962396" cy="432820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570A061-951D-E9DE-08D2-D990B0D6BA5C}"/>
              </a:ext>
            </a:extLst>
          </p:cNvPr>
          <p:cNvCxnSpPr>
            <a:cxnSpLocks/>
          </p:cNvCxnSpPr>
          <p:nvPr/>
        </p:nvCxnSpPr>
        <p:spPr>
          <a:xfrm flipV="1">
            <a:off x="4143177" y="4370119"/>
            <a:ext cx="689216" cy="1151710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1BFBFF9-0867-3487-6024-8388152A760C}"/>
              </a:ext>
            </a:extLst>
          </p:cNvPr>
          <p:cNvSpPr txBox="1"/>
          <p:nvPr/>
        </p:nvSpPr>
        <p:spPr>
          <a:xfrm>
            <a:off x="5739314" y="556428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70’</a:t>
            </a:r>
          </a:p>
        </p:txBody>
      </p:sp>
    </p:spTree>
    <p:extLst>
      <p:ext uri="{BB962C8B-B14F-4D97-AF65-F5344CB8AC3E}">
        <p14:creationId xmlns:p14="http://schemas.microsoft.com/office/powerpoint/2010/main" val="217698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51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PCCI Irregular Premises ~ 1 acre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O'Connor</dc:creator>
  <cp:lastModifiedBy>Tim O'Connor</cp:lastModifiedBy>
  <cp:revision>2</cp:revision>
  <cp:lastPrinted>2024-07-11T17:56:25Z</cp:lastPrinted>
  <dcterms:created xsi:type="dcterms:W3CDTF">2024-07-11T17:29:12Z</dcterms:created>
  <dcterms:modified xsi:type="dcterms:W3CDTF">2024-07-18T22:56:40Z</dcterms:modified>
</cp:coreProperties>
</file>